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06" r:id="rId2"/>
    <p:sldId id="514" r:id="rId3"/>
    <p:sldId id="513" r:id="rId4"/>
    <p:sldId id="509" r:id="rId5"/>
    <p:sldId id="515" r:id="rId6"/>
    <p:sldId id="516" r:id="rId7"/>
    <p:sldId id="517" r:id="rId8"/>
    <p:sldId id="518" r:id="rId9"/>
  </p:sldIdLst>
  <p:sldSz cx="12192000" cy="6858000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44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4350" autoAdjust="0"/>
  </p:normalViewPr>
  <p:slideViewPr>
    <p:cSldViewPr snapToGrid="0">
      <p:cViewPr varScale="1">
        <p:scale>
          <a:sx n="98" d="100"/>
          <a:sy n="98" d="100"/>
        </p:scale>
        <p:origin x="10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D89D0-6125-49A6-A549-A402BE9C8E30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76A68-9DB5-4BBF-ACF1-F1440A850F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31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D9EFA-EDF4-4021-9FB0-76DEC7F39129}" type="datetimeFigureOut">
              <a:rPr lang="ru-RU" smtClean="0"/>
              <a:pPr/>
              <a:t>31.08.2023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C1452-BD9C-48F6-A5A0-EC99E6BA1B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1452-BD9C-48F6-A5A0-EC99E6BA1B4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0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5AF9-EC48-4647-B114-6733F5EE05DD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25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CD06-2A70-402F-96B4-7EFE9FDFE010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8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24CFC-7864-4929-8DAF-3B3371D3C83C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91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5B8B-2246-4693-B76D-FBC21608761F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4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0F7E-515F-4B2E-B95D-285A0729FFEC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7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B5E8-BA4C-44DD-9127-D1DAD6473B1E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3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23E2-0740-4BF9-8C9B-FC7C3F9BD33F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81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54DF-88BE-482B-A136-8742D98486B8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5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D1AE-8022-4CDA-B15B-386D9365E05F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7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5C60-CA97-4D52-98C4-55FD7BBD2710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B86D-CEC7-4432-B1FF-B3F7B884104D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42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7B96E-98CB-413D-BF2B-6B76A4E7A2FE}" type="datetime1">
              <a:rPr lang="ru-RU" smtClean="0"/>
              <a:pPr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26DC6-2DC4-452B-B163-FE3FF4047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84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408673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9337" y="1464099"/>
            <a:ext cx="11037234" cy="738428"/>
          </a:xfrm>
          <a:prstGeom prst="rect">
            <a:avLst/>
          </a:prstGeom>
        </p:spPr>
        <p:txBody>
          <a:bodyPr wrap="square" lIns="121828" tIns="60914" rIns="121828" bIns="60914">
            <a:spAutoFit/>
          </a:bodyPr>
          <a:lstStyle/>
          <a:p>
            <a:pPr algn="ctr" defTabSz="914058">
              <a:defRPr/>
            </a:pPr>
            <a:endParaRPr lang="ru-RU" sz="3999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3385" y="371492"/>
            <a:ext cx="1148861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3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преимуществах </a:t>
            </a:r>
            <a:r>
              <a:rPr lang="ru-RU" sz="3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регистрации на </a:t>
            </a:r>
            <a:r>
              <a:rPr lang="ru-RU" sz="3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Едином портале государственных и муниципальных услуг </a:t>
            </a:r>
            <a:r>
              <a:rPr lang="ru-RU" sz="3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(функций) </a:t>
            </a:r>
            <a:endParaRPr lang="ru-RU" sz="34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3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в возрасте 14 - 18 </a:t>
            </a:r>
            <a:r>
              <a:rPr lang="ru-RU" sz="3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lang="ru-RU" sz="34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11730680" y="6457551"/>
            <a:ext cx="397475" cy="365125"/>
          </a:xfrm>
        </p:spPr>
        <p:txBody>
          <a:bodyPr/>
          <a:lstStyle/>
          <a:p>
            <a:fld id="{31F26DC6-2DC4-452B-B163-FE3FF404720D}" type="slidenum">
              <a:rPr lang="ru-RU" smtClean="0"/>
              <a:pPr/>
              <a:t>1</a:t>
            </a:fld>
            <a:endParaRPr lang="ru-RU" dirty="0"/>
          </a:p>
        </p:txBody>
      </p:sp>
      <p:pic>
        <p:nvPicPr>
          <p:cNvPr id="1026" name="Picture 2" descr="Госуслуг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024" y="2554503"/>
            <a:ext cx="5715000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41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37845" y="283328"/>
            <a:ext cx="109868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E0661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Постановление Правительства РФ от 04.02.2022 N 111 "О внесении изменений в некоторые акты Правительства Российской Федерации в части использования федеральной государственной информационной системы "Единая система идентификации и аутентификации в инфраструктуре, обеспечивающей информационно-технологическое взаимодействие информационных систем, используемых для предоставления государственных и муниципальных услуг в электронной форме" несовершеннолетними"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488" y="2597095"/>
            <a:ext cx="107195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PT Sans"/>
              </a:rPr>
              <a:t>Подростки старше 14 лет </a:t>
            </a:r>
            <a:r>
              <a:rPr lang="ru-RU" sz="2400" dirty="0" smtClean="0">
                <a:solidFill>
                  <a:srgbClr val="000000"/>
                </a:solidFill>
                <a:latin typeface="PT Sans"/>
              </a:rPr>
              <a:t>с 1 апреля 2022 года могут </a:t>
            </a:r>
            <a:r>
              <a:rPr lang="ru-RU" sz="2400" dirty="0">
                <a:solidFill>
                  <a:srgbClr val="000000"/>
                </a:solidFill>
                <a:latin typeface="PT Sans"/>
              </a:rPr>
              <a:t>зарегистрироваться на портале самостоятельно. Для этого им понадобится указать свой СНИЛС, паспортные данные, адрес регистрации по месту жительства, номер мобильного телефона и адрес электронной почты</a:t>
            </a:r>
            <a:r>
              <a:rPr lang="ru-RU" sz="2400" dirty="0" smtClean="0">
                <a:solidFill>
                  <a:srgbClr val="000000"/>
                </a:solidFill>
                <a:latin typeface="PT Sans"/>
              </a:rPr>
              <a:t>.</a:t>
            </a:r>
          </a:p>
          <a:p>
            <a:pPr algn="just"/>
            <a:endParaRPr lang="ru-RU" sz="2400" dirty="0">
              <a:solidFill>
                <a:srgbClr val="000000"/>
              </a:solidFill>
              <a:latin typeface="PT Sans"/>
            </a:endParaRP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PT Sans"/>
              </a:rPr>
              <a:t>Зарегистрировать детей младше 14 лет смогут их родители, если у них есть учетная запись на портале. При регистрации необходимо будет указать СНИЛС, реквизиты свидетельства о рождении, сведения о гражданстве, адрес регистрации по месту жительства, номер мобильного телефона (при наличии), адрес электронной почты.</a:t>
            </a:r>
            <a:endParaRPr lang="ru-RU" sz="2400" b="0" i="0" dirty="0">
              <a:solidFill>
                <a:srgbClr val="000000"/>
              </a:solidFill>
              <a:effectLst/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7712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357" y="351692"/>
            <a:ext cx="10619063" cy="572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2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48800" y="6470084"/>
            <a:ext cx="2743200" cy="365125"/>
          </a:xfrm>
        </p:spPr>
        <p:txBody>
          <a:bodyPr/>
          <a:lstStyle/>
          <a:p>
            <a:fld id="{31F26DC6-2DC4-452B-B163-FE3FF404720D}" type="slidenum">
              <a:rPr lang="ru-RU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545" y="232308"/>
            <a:ext cx="11138535" cy="55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10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197" y="2698244"/>
            <a:ext cx="5688212" cy="38410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0" y="1"/>
            <a:ext cx="9925050" cy="254625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6515" y="2852525"/>
            <a:ext cx="5225485" cy="3686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3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34" y="332203"/>
            <a:ext cx="10925175" cy="3295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0038" y="3544302"/>
            <a:ext cx="94678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1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162" y="3181350"/>
            <a:ext cx="8181975" cy="3676650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1024961" y="151447"/>
            <a:ext cx="10620375" cy="3629025"/>
            <a:chOff x="1024961" y="151447"/>
            <a:chExt cx="10620375" cy="3629025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24961" y="151447"/>
              <a:ext cx="10620375" cy="3629025"/>
            </a:xfrm>
            <a:prstGeom prst="rect">
              <a:avLst/>
            </a:prstGeom>
          </p:spPr>
        </p:pic>
        <p:sp>
          <p:nvSpPr>
            <p:cNvPr id="6" name="Скругленный прямоугольник 5"/>
            <p:cNvSpPr/>
            <p:nvPr/>
          </p:nvSpPr>
          <p:spPr>
            <a:xfrm>
              <a:off x="5767753" y="1871003"/>
              <a:ext cx="379828" cy="4783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6264808" y="1871003"/>
              <a:ext cx="379828" cy="4783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902543" y="1871003"/>
              <a:ext cx="379828" cy="4783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392568" y="1871003"/>
              <a:ext cx="379828" cy="47830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60979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345059" y="1833729"/>
            <a:ext cx="10117806" cy="238815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b="1" dirty="0" err="1" smtClean="0">
                <a:solidFill>
                  <a:srgbClr val="0000FF"/>
                </a:solidFill>
              </a:rPr>
              <a:t>Игътибарыгыз</a:t>
            </a:r>
            <a:r>
              <a:rPr lang="ru-RU" sz="5400" b="1" dirty="0" smtClean="0">
                <a:solidFill>
                  <a:srgbClr val="0000FF"/>
                </a:solidFill>
              </a:rPr>
              <a:t> </a:t>
            </a:r>
            <a:r>
              <a:rPr lang="ru-RU" sz="5400" b="1" dirty="0" err="1" smtClean="0">
                <a:solidFill>
                  <a:srgbClr val="0000FF"/>
                </a:solidFill>
              </a:rPr>
              <a:t>өчен</a:t>
            </a:r>
            <a:r>
              <a:rPr lang="ru-RU" sz="5400" b="1" dirty="0" smtClean="0">
                <a:solidFill>
                  <a:srgbClr val="0000FF"/>
                </a:solidFill>
              </a:rPr>
              <a:t> </a:t>
            </a:r>
            <a:r>
              <a:rPr lang="ru-RU" sz="5400" b="1" dirty="0" err="1" smtClean="0">
                <a:solidFill>
                  <a:srgbClr val="0000FF"/>
                </a:solidFill>
              </a:rPr>
              <a:t>рәхмәт</a:t>
            </a:r>
            <a:r>
              <a:rPr lang="ru-RU" sz="5400" b="1" dirty="0" smtClean="0">
                <a:solidFill>
                  <a:srgbClr val="0000FF"/>
                </a:solidFill>
              </a:rPr>
              <a:t>!</a:t>
            </a:r>
            <a:br>
              <a:rPr lang="ru-RU" sz="5400" b="1" dirty="0" smtClean="0">
                <a:solidFill>
                  <a:srgbClr val="0000FF"/>
                </a:solidFill>
              </a:rPr>
            </a:br>
            <a:r>
              <a:rPr lang="ru-RU" sz="5400" b="1" dirty="0" smtClean="0">
                <a:solidFill>
                  <a:srgbClr val="0000FF"/>
                </a:solidFill>
              </a:rPr>
              <a:t/>
            </a:r>
            <a:br>
              <a:rPr lang="ru-RU" sz="5400" b="1" dirty="0" smtClean="0">
                <a:solidFill>
                  <a:srgbClr val="0000FF"/>
                </a:solidFill>
              </a:rPr>
            </a:br>
            <a:r>
              <a:rPr lang="ru-RU" sz="5400" b="1" dirty="0" smtClean="0">
                <a:solidFill>
                  <a:srgbClr val="0000FF"/>
                </a:solidFill>
              </a:rPr>
              <a:t>Спасибо за внимание!</a:t>
            </a:r>
            <a:endParaRPr lang="ru-RU" sz="5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8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wipe/>
      </p:transition>
    </mc:Choice>
    <mc:Fallback xmlns="">
      <p:transition>
        <p:wip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16367</TotalTime>
  <Words>177</Words>
  <Application>Microsoft Office PowerPoint</Application>
  <PresentationFormat>Широкоэкранный</PresentationFormat>
  <Paragraphs>16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PT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Кучекаева Д.С.</dc:creator>
  <cp:lastModifiedBy>Gulnara</cp:lastModifiedBy>
  <cp:revision>448</cp:revision>
  <cp:lastPrinted>2021-08-10T08:07:35Z</cp:lastPrinted>
  <dcterms:created xsi:type="dcterms:W3CDTF">2018-11-22T04:48:24Z</dcterms:created>
  <dcterms:modified xsi:type="dcterms:W3CDTF">2023-08-31T10:39:43Z</dcterms:modified>
</cp:coreProperties>
</file>